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SemiBold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Poppi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7ed33fb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7ed33fb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ed33fb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7ed33fb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ed33fb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ed33fb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7ed33fb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7ed33fb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ed33fb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7ed33fb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7ed33fb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7ed33fb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ed33fb3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ed33fb3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ed33fb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7ed33fb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7ed33fb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7ed33fb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7ed33fb3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7ed33fb3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eb15f70d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eb15f70d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7ed33fb3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7ed33fb3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ed33fb3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ed33fb3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ed33fb3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ed33fb3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7ed33fb3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7ed33fb3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7ed33fb3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7ed33fb3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7ed33fb3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7ed33fb3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ed33fb3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ed33fb3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7ed33fb3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7ed33fb3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7c3efcc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7c3efcc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eb15f70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eb15f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610145d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610145d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610145d4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610145d4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39b7c7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39b7c7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eb15f7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eb15f7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eb15f7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eb15f7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7ed33fb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7ed33fb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ed33fb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ed33fb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oppins SemiBold"/>
              <a:buNone/>
              <a:defRPr sz="5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 sz="2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150" y="4663225"/>
            <a:ext cx="9144000" cy="480300"/>
          </a:xfrm>
          <a:prstGeom prst="rect">
            <a:avLst/>
          </a:prstGeom>
          <a:solidFill>
            <a:srgbClr val="352A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2800" y="4765875"/>
            <a:ext cx="301576" cy="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0" y="4826562"/>
            <a:ext cx="1108800" cy="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150" y="4663225"/>
            <a:ext cx="9144000" cy="480300"/>
          </a:xfrm>
          <a:prstGeom prst="rect">
            <a:avLst/>
          </a:prstGeom>
          <a:solidFill>
            <a:srgbClr val="352A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2800" y="4765875"/>
            <a:ext cx="301576" cy="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0" y="4826562"/>
            <a:ext cx="1108800" cy="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ck Sprint Theme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3"/>
          <p:cNvSpPr/>
          <p:nvPr/>
        </p:nvSpPr>
        <p:spPr>
          <a:xfrm>
            <a:off x="150" y="4663225"/>
            <a:ext cx="9144000" cy="480300"/>
          </a:xfrm>
          <a:prstGeom prst="rect">
            <a:avLst/>
          </a:prstGeom>
          <a:solidFill>
            <a:srgbClr val="352A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2800" y="4765875"/>
            <a:ext cx="301576" cy="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0" y="4826562"/>
            <a:ext cx="1108800" cy="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python/python_ref_list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w3schools.com/python/python_tuples.asp" TargetMode="External"/><Relationship Id="rId4" Type="http://schemas.openxmlformats.org/officeDocument/2006/relationships/hyperlink" Target="https://www.w3schools.com/python/python_tuples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3schools.com/python/python_sets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3schools.com/python/python_dictionaries.as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eeksforgeeks.org/python-map-function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5.gif"/><Relationship Id="rId5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gif"/><Relationship Id="rId5" Type="http://schemas.openxmlformats.org/officeDocument/2006/relationships/hyperlink" Target="https://www.sublimetext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ython.org/download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2"/>
            <a:ext cx="9144000" cy="514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variables have a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Scope determines the visibility of the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using indentation.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ef function: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 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as_scope_of_function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= has_global_scope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call one function in another!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def 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unction1():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print(4)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ef function2():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function1()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Default parameters</a:t>
            </a:r>
            <a:endParaRPr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supply default parameters to our functions.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default values are used in cases where parameters are not specified.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ef function(arg = 5):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print(arg)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function()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#prints 5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function(4)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#prints 4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187" name="Google Shape;18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 are simple, one-line functions.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ef func = lambda x, y: x+y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Use the keyword lambda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List the arguments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After the colon, implement a one line expression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The function will return the evaluation of the one line expression.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Condense functionality in ONE line! </a:t>
            </a:r>
            <a:endParaRPr b="1"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Data Structures</a:t>
            </a:r>
            <a:endParaRPr/>
          </a:p>
        </p:txBody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Dictionary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list is a way to store multiple elements in the same variable.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mylist = [element1, element2, element3]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numList = [2, 5, 6, 88]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Uses square brackets to contain all the elements.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 access elements using index: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= numList[0]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#stores 2 in x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List:  Looping through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loop through a list to access every single element in the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mylist = [element1, element2, element3]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x </a:t>
            </a:r>
            <a:r>
              <a:rPr b="1" lang="en" u="sng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mylist: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print(x)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List: Methods</a:t>
            </a:r>
            <a:endParaRPr/>
          </a:p>
        </p:txBody>
      </p:sp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are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inbuilt</a:t>
            </a:r>
            <a:r>
              <a:rPr lang="en"/>
              <a:t> functions you can call on lists.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are ready to use, no need to worry about their implementation!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Append(element)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Remove(element)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Extend(newList)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https://www.w3schools.com/python/python_ref_list.asp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List: Comprehension</a:t>
            </a:r>
            <a:endParaRPr/>
          </a:p>
        </p:txBody>
      </p:sp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concise</a:t>
            </a:r>
            <a:r>
              <a:rPr lang="en"/>
              <a:t> way of creating new lists based on existing lists.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Allows you to modify and choose elements from the old lists for your new list.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newList = [ expression(i) for i in oldList if condition 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List: Slicing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Slicing allows you to make a new list that is a subset of a pre-existing list.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ldList = [1, 2, 3, 4]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newList = oldList[startingindex:endingindex]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Slicing extracts the part of the list starting at the first index before the : and ending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before</a:t>
            </a:r>
            <a:r>
              <a:rPr lang="en">
                <a:solidFill>
                  <a:srgbClr val="434343"/>
                </a:solidFill>
              </a:rPr>
              <a:t> the second index after the 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/>
        </p:nvSpPr>
        <p:spPr>
          <a:xfrm>
            <a:off x="1323450" y="889775"/>
            <a:ext cx="6497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Link to slides: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tinyurl.com/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1437275" y="1915500"/>
            <a:ext cx="6497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Link to README: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tinyurl.com/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1437275" y="2932225"/>
            <a:ext cx="6497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Attendance Code: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#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List: Slicing</a:t>
            </a:r>
            <a:endParaRPr/>
          </a:p>
        </p:txBody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define the jump you take while extracting a subset.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newList = oldList[startingindex : endingindex : length of jump]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For example: if the jump were two, it would take alternate elements.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Default arguments: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default for starting and ending index is the beginning and the end of the list.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newList = oldList[ : ]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#considers the entire list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</a:t>
            </a:r>
            <a:endParaRPr/>
          </a:p>
        </p:txBody>
      </p: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 are essentially lists that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cannot be changed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Declared using round brackets: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ytuple  = (element1, element2, element3)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Cannot add/remove/change any element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 access elements: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mytuple[0]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#this is element1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Tuple: Uses</a:t>
            </a:r>
            <a:endParaRPr/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functions → you don’t want any function accidentally modifying your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out more at: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https://www.w3schools.com/python/python_tuples.asp</a:t>
            </a:r>
            <a:endParaRPr sz="1400" u="sng">
              <a:solidFill>
                <a:srgbClr val="9900FF"/>
              </a:solidFill>
              <a:latin typeface="Georgia"/>
              <a:ea typeface="Georgia"/>
              <a:cs typeface="Georgia"/>
              <a:sym typeface="Georgia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</a:t>
            </a:r>
            <a:endParaRPr/>
          </a:p>
        </p:txBody>
      </p:sp>
      <p:sp>
        <p:nvSpPr>
          <p:cNvPr id="247" name="Google Shape;24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several elements like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Cannot</a:t>
            </a:r>
            <a:r>
              <a:rPr lang="en"/>
              <a:t> access one element using the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using curly braces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yset  = {element 1, element2, element3}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Do not allow duplicates: every element is unique.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Find out more at: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https://www.w3schools.com/python/python_sets.asp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253" name="Google Shape;25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collection of Key-Value pairs.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value can be accessed only with its key.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using curly braces and colons: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myDict = {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Key1 : value1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Key2: value2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259" name="Google Shape;25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access elements: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= myDict[key1]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#stores value1 in x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All keys must be unique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Can be used to associate two values to each other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Find out more: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https://www.w3schools.com/python/python_dictionaries.asp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265" name="Google Shape;26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is a function that allows you to call other functions on every element of a list without having to call it on each element individually.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two parameters: the function to be called on every element of the list and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returns another list of the result values of each call on each element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used with tuples, sets and dictionaries too!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271" name="Google Shape;27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ef myfunc(x):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eturn x+5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myList = [el1, el2, el3]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newList = map(myfunc, myList)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Find out more: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https://www.geeksforgeeks.org/python-map-function/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out our survey!</a:t>
            </a:r>
            <a:endParaRPr/>
          </a:p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https://tinyurl.com/learnpy-f1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ctrTitle"/>
          </p:nvPr>
        </p:nvSpPr>
        <p:spPr>
          <a:xfrm>
            <a:off x="311708" y="109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Session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Basics of Python: Classes/Objects, Modules, and File Handling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Learn.py</a:t>
            </a:r>
            <a:endParaRPr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Session 1 - 3: Basics of Python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Types, I/O, and Control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Functions and Data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Classes/Objects, Modules, and File Handling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Session 4-8: Applications of Python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Mining and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Scraping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Dev Part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Dev Part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Learn.py</a:t>
            </a:r>
            <a:endParaRPr/>
          </a:p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Session 1 - 3: Basics of Python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Data Types, I/O, and Control Flow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Functions and Data Structures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Classes/Objects, Modules, and File Handling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Session 4-8: Applications of Python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Mining and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Scraping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Dev Part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Dev Part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Raffle Today!!!</a:t>
            </a:r>
            <a:endParaRPr/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Amazon Gift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To Be Revealed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To Be Revealed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To Be Revealed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money gif"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312" y="2695100"/>
            <a:ext cx="1752800" cy="162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rio mystery box gif"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25" y="1113725"/>
            <a:ext cx="2916025" cy="291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ney gif"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425" y="2813900"/>
            <a:ext cx="827925" cy="1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Sublime (Text Editor)</a:t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50" y="14811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550" y="1094605"/>
            <a:ext cx="4068250" cy="3087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463150" y="3987100"/>
            <a:ext cx="41088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https://www.sublimetext.com/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Download Python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Download the Python 3 installer (</a:t>
            </a:r>
            <a:r>
              <a:rPr lang="en" u="sng">
                <a:solidFill>
                  <a:srgbClr val="0366D6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https://www.python.org/downloads/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Click "Download Python 3.x.x" (As of now, it’s 3.7.3)</a:t>
            </a:r>
            <a:endParaRPr b="1"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Run the installer (find in File Explorer or Finder and double-click)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Poppins"/>
              <a:buAutoNum type="arabicPeriod"/>
            </a:pPr>
            <a:r>
              <a:rPr b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For Windows: 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Make sure to check "Add Python 3.x to PATH"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Poppins"/>
              <a:buAutoNum type="arabicPeriod"/>
            </a:pPr>
            <a:r>
              <a:rPr b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For Mac: 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Hit </a:t>
            </a:r>
            <a:r>
              <a:rPr i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continue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i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agree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 for everything to finish installation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To Run Python</a:t>
            </a:r>
            <a:endParaRPr b="1"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Poppins"/>
              <a:buAutoNum type="arabicPeriod"/>
            </a:pP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Open Terminal(Mac)/Powershell or Command Prompt(Windows)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Poppins"/>
              <a:buAutoNum type="arabicPeriod"/>
            </a:pP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Type: </a:t>
            </a:r>
            <a:r>
              <a:rPr b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On Mac: 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python3		</a:t>
            </a:r>
            <a:r>
              <a:rPr b="1"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On Windows: </a:t>
            </a:r>
            <a:r>
              <a:rPr lang="en">
                <a:solidFill>
                  <a:srgbClr val="24292E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endParaRPr>
              <a:solidFill>
                <a:srgbClr val="2429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36322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Functions are code that hold other code for easy access, organization, and convenience</a:t>
            </a:r>
            <a:endParaRPr sz="18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 function_name(arguments):</a:t>
            </a:r>
            <a:endParaRPr sz="18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[code contained]</a:t>
            </a:r>
            <a:endParaRPr sz="18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[must be indented]</a:t>
            </a:r>
            <a:endParaRPr sz="180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[to be included in the function]</a:t>
            </a:r>
            <a:endParaRPr sz="18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(optional return value)</a:t>
            </a:r>
            <a:endParaRPr sz="18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Arguments are variables that we pass into our function to give the code inside access to their values</a:t>
            </a:r>
            <a:endParaRPr sz="16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return value is what is returned by the function when it is called</a:t>
            </a:r>
            <a:endParaRPr sz="16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ck Sprin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